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58" r:id="rId6"/>
    <p:sldId id="268" r:id="rId7"/>
    <p:sldId id="259" r:id="rId8"/>
    <p:sldId id="262" r:id="rId9"/>
    <p:sldId id="263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63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5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7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4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6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4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3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9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1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1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90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88000">
              <a:schemeClr val="accent3">
                <a:lumMod val="40000"/>
                <a:lumOff val="60000"/>
              </a:schemeClr>
            </a:gs>
            <a:gs pos="31000">
              <a:schemeClr val="accent1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D127-8C68-4D81-BE1F-CD417EC2DBB5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4B56-384A-4AD9-866C-19BA956B0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69561" y="3113432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唐诗宋词</a:t>
            </a:r>
            <a:r>
              <a:rPr lang="en-US" altLang="zh-CN" sz="2400" b="1" dirty="0" smtClean="0"/>
              <a:t>app</a:t>
            </a:r>
          </a:p>
          <a:p>
            <a:r>
              <a:rPr lang="en-US" altLang="zh-CN" dirty="0" smtClean="0"/>
              <a:t>    ---</a:t>
            </a:r>
            <a:r>
              <a:rPr lang="zh-CN" altLang="en-US" dirty="0" smtClean="0"/>
              <a:t>李俊宏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661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单元测试</a:t>
            </a:r>
            <a:endParaRPr lang="en-US" altLang="zh-CN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" y="1361200"/>
            <a:ext cx="5620520" cy="18735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73" y="176966"/>
            <a:ext cx="5867356" cy="18735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4" y="3807362"/>
            <a:ext cx="5658316" cy="22516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73" y="2403435"/>
            <a:ext cx="5867356" cy="22516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73" y="4856330"/>
            <a:ext cx="2952533" cy="18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584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0</a:t>
            </a:r>
            <a:r>
              <a:rPr lang="en-US" altLang="zh-CN" sz="2400" b="1" dirty="0" smtClean="0"/>
              <a:t>.</a:t>
            </a:r>
            <a:r>
              <a:rPr lang="zh-CN" altLang="en-US" sz="2400" b="1" dirty="0" smtClean="0"/>
              <a:t>根据用户的改进</a:t>
            </a:r>
            <a:endParaRPr lang="en-US" altLang="zh-CN" sz="24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87970"/>
              </p:ext>
            </p:extLst>
          </p:nvPr>
        </p:nvGraphicFramePr>
        <p:xfrm>
          <a:off x="1237672" y="895422"/>
          <a:ext cx="9799782" cy="5962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6594">
                  <a:extLst>
                    <a:ext uri="{9D8B030D-6E8A-4147-A177-3AD203B41FA5}">
                      <a16:colId xmlns:a16="http://schemas.microsoft.com/office/drawing/2014/main" val="568504594"/>
                    </a:ext>
                  </a:extLst>
                </a:gridCol>
                <a:gridCol w="3266594">
                  <a:extLst>
                    <a:ext uri="{9D8B030D-6E8A-4147-A177-3AD203B41FA5}">
                      <a16:colId xmlns:a16="http://schemas.microsoft.com/office/drawing/2014/main" val="764082053"/>
                    </a:ext>
                  </a:extLst>
                </a:gridCol>
                <a:gridCol w="3266594">
                  <a:extLst>
                    <a:ext uri="{9D8B030D-6E8A-4147-A177-3AD203B41FA5}">
                      <a16:colId xmlns:a16="http://schemas.microsoft.com/office/drawing/2014/main" val="3621432229"/>
                    </a:ext>
                  </a:extLst>
                </a:gridCol>
              </a:tblGrid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作出的调整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7349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廖子良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没有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82808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吴国龙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很棒</a:t>
                      </a:r>
                      <a:r>
                        <a:rPr lang="en-US" altLang="zh-CN" dirty="0" smtClean="0"/>
                        <a:t>(๑•̀</a:t>
                      </a:r>
                      <a:r>
                        <a:rPr lang="zh-CN" altLang="en-US" dirty="0" smtClean="0"/>
                        <a:t>ㅂ</a:t>
                      </a:r>
                      <a:r>
                        <a:rPr lang="en-US" altLang="zh-CN" dirty="0" smtClean="0"/>
                        <a:t>•́)و✧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64617"/>
                  </a:ext>
                </a:extLst>
              </a:tr>
              <a:tr h="65871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何浩杰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不想登陆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储存改为本地</a:t>
                      </a:r>
                      <a:r>
                        <a:rPr lang="en-US" altLang="zh-CN" dirty="0" err="1" smtClean="0"/>
                        <a:t>sqlite</a:t>
                      </a:r>
                      <a:r>
                        <a:rPr lang="zh-CN" altLang="en-US" dirty="0" smtClean="0"/>
                        <a:t>储存，登陆改为可选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54793"/>
                  </a:ext>
                </a:extLst>
              </a:tr>
              <a:tr h="65871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朱子恒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花样好像可以再花点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增加设置界面，带上一个网上找的飘逸字体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16045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吴佳源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嗯嗯嗯，行行行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065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刘源祥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大佬炫酷！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50326"/>
                  </a:ext>
                </a:extLst>
              </a:tr>
              <a:tr h="65871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廖文海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搞这么多东西不头晕吗？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增加设置选项，背景轮换、粒子特效为可关闭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06461"/>
                  </a:ext>
                </a:extLst>
              </a:tr>
              <a:tr h="65871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陈永财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有点卡？。。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增加可选优化设置，异步进行动画播放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77463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张朗挺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很好，继续加油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39578"/>
                  </a:ext>
                </a:extLst>
              </a:tr>
              <a:tr h="47538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邝伟航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还行能用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44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97342" y="3244104"/>
            <a:ext cx="40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</a:t>
            </a:r>
            <a:r>
              <a:rPr lang="zh-CN" altLang="en-US" dirty="0" smtClean="0"/>
              <a:t>边导航栏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56" y="1107536"/>
            <a:ext cx="3500525" cy="5750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92" y="1107536"/>
            <a:ext cx="3500525" cy="57504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10033" y="3244104"/>
            <a:ext cx="405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登陆界面</a:t>
            </a:r>
            <a:r>
              <a:rPr lang="en-US" altLang="zh-CN" dirty="0"/>
              <a:t>|</a:t>
            </a:r>
            <a:r>
              <a:rPr lang="zh-CN" altLang="en-US" dirty="0" smtClean="0"/>
              <a:t>可选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2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74" y="1137882"/>
            <a:ext cx="3482052" cy="57201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37" y="1137883"/>
            <a:ext cx="3482052" cy="5720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7851" y="3182390"/>
            <a:ext cx="40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收藏点击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101398" y="3182390"/>
            <a:ext cx="40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搜索栏</a:t>
            </a:r>
          </a:p>
        </p:txBody>
      </p:sp>
    </p:spTree>
    <p:extLst>
      <p:ext uri="{BB962C8B-B14F-4D97-AF65-F5344CB8AC3E}">
        <p14:creationId xmlns:p14="http://schemas.microsoft.com/office/powerpoint/2010/main" val="37297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29" y="1145307"/>
            <a:ext cx="3477531" cy="57126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1398" y="3182390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唐诗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486198" y="3182390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作者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47" y="1145306"/>
            <a:ext cx="3477531" cy="5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396811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UI</a:t>
            </a:r>
            <a:r>
              <a:rPr lang="zh-CN" altLang="en-US" sz="2400" b="1" dirty="0"/>
              <a:t>构图展示</a:t>
            </a:r>
            <a:endParaRPr lang="en-US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22" y="1108364"/>
            <a:ext cx="3500021" cy="57496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3381" y="3503044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20" y="1108364"/>
            <a:ext cx="3500021" cy="57496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83635" y="3503044"/>
            <a:ext cx="40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7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1" y="0"/>
            <a:ext cx="3867678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36437" y="2690336"/>
            <a:ext cx="1745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粒</a:t>
            </a:r>
            <a:r>
              <a:rPr lang="zh-CN" altLang="en-US" dirty="0" smtClean="0"/>
              <a:t>子</a:t>
            </a:r>
            <a:r>
              <a:rPr lang="zh-CN" altLang="en-US" dirty="0"/>
              <a:t>特</a:t>
            </a:r>
            <a:r>
              <a:rPr lang="zh-CN" altLang="en-US" dirty="0" smtClean="0"/>
              <a:t>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文本渐入效果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水滴刷新特效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16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9" y="0"/>
            <a:ext cx="43566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2690" y="31058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背景渐变动画</a:t>
            </a:r>
            <a:endParaRPr lang="en-US" altLang="zh-CN" dirty="0" smtClean="0"/>
          </a:p>
          <a:p>
            <a:r>
              <a:rPr lang="zh-CN" altLang="en-US" dirty="0" smtClean="0"/>
              <a:t>（概率触发）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04" y="433757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2.UI</a:t>
            </a:r>
            <a:r>
              <a:rPr lang="zh-CN" altLang="en-US" sz="2400" b="1" dirty="0"/>
              <a:t>动效展示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9" y="0"/>
            <a:ext cx="43566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8606" y="2967335"/>
            <a:ext cx="242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</a:t>
            </a:r>
            <a:r>
              <a:rPr lang="zh-CN" altLang="en-US" dirty="0" smtClean="0"/>
              <a:t>时搜索建议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加载动画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8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306</Words>
  <Application>Microsoft Office PowerPoint</Application>
  <PresentationFormat>宽屏</PresentationFormat>
  <Paragraphs>62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dragoon</dc:creator>
  <cp:lastModifiedBy>dragoon</cp:lastModifiedBy>
  <cp:revision>41</cp:revision>
  <dcterms:created xsi:type="dcterms:W3CDTF">2018-11-29T15:15:22Z</dcterms:created>
  <dcterms:modified xsi:type="dcterms:W3CDTF">2018-12-24T15:13:41Z</dcterms:modified>
</cp:coreProperties>
</file>